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0287000"/>
  <p:notesSz cx="10287000" cy="10287000"/>
  <p:embeddedFontLst>
    <p:embeddedFont>
      <p:font typeface="Libre Baskerville"/>
      <p:regular r:id="rId22"/>
      <p:bold r:id="rId23"/>
      <p:italic r:id="rId24"/>
    </p:embeddedFont>
    <p:embeddedFont>
      <p:font typeface="Nanum Gothic Coding"/>
      <p:regular r:id="rId25"/>
      <p:bold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1" roundtripDataSignature="AMtx7miibhrhPzbITmMEau5QgqTWlVFc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ibreBaskerville-regular.fntdata"/><Relationship Id="rId21" Type="http://schemas.openxmlformats.org/officeDocument/2006/relationships/slide" Target="slides/slide16.xml"/><Relationship Id="rId24" Type="http://schemas.openxmlformats.org/officeDocument/2006/relationships/font" Target="fonts/LibreBaskerville-italic.fntdata"/><Relationship Id="rId23" Type="http://schemas.openxmlformats.org/officeDocument/2006/relationships/font" Target="fonts/LibreBaskervill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Coding-bold.fntdata"/><Relationship Id="rId25" Type="http://schemas.openxmlformats.org/officeDocument/2006/relationships/font" Target="fonts/NanumGothicCoding-regular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771525"/>
            <a:ext cx="6858325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771525"/>
            <a:ext cx="6858325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dd9ba82ed_1_25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fdd9ba82ed_1_25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dd9ba82ed_0_60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fdd9ba82ed_0_60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dd9ba82ed_3_42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fdd9ba82ed_3_42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dd9ba82ed_2_24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fdd9ba82ed_2_24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dd9ba82ed_3_9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fdd9ba82ed_3_9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1714825" y="771525"/>
            <a:ext cx="6858325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dd9ba82ed_1_2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fdd9ba82ed_1_2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714825" y="771525"/>
            <a:ext cx="6858325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714825" y="771525"/>
            <a:ext cx="6858325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fdd9ba82ed_0_0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dd9ba82ed_0_68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fdd9ba82ed_0_68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fdd9ba82ed_0_97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fdd9ba82ed_0_20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dd9ba82ed_0_53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fdd9ba82ed_0_53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1_31:notes"/>
          <p:cNvSpPr txBox="1"/>
          <p:nvPr>
            <p:ph idx="1" type="body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fdd9ba82ed_1_31:notes"/>
          <p:cNvSpPr/>
          <p:nvPr>
            <p:ph idx="2" type="sldImg"/>
          </p:nvPr>
        </p:nvSpPr>
        <p:spPr>
          <a:xfrm>
            <a:off x="1714825" y="771525"/>
            <a:ext cx="68583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42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12.png"/><Relationship Id="rId8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3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14" Type="http://schemas.openxmlformats.org/officeDocument/2006/relationships/image" Target="../media/image31.gif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7D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00" u="none" cap="none" strike="noStrik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dd9ba82ed_1_25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g1fdd9ba82ed_1_25"/>
          <p:cNvSpPr txBox="1"/>
          <p:nvPr/>
        </p:nvSpPr>
        <p:spPr>
          <a:xfrm>
            <a:off x="289525" y="1341600"/>
            <a:ext cx="718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와이어 프레임+ 유저플로우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dd9ba82ed_0_6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g1fdd9ba82ed_0_60"/>
          <p:cNvSpPr txBox="1"/>
          <p:nvPr/>
        </p:nvSpPr>
        <p:spPr>
          <a:xfrm>
            <a:off x="289525" y="1341600"/>
            <a:ext cx="462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Source Sans Pro"/>
                <a:ea typeface="Source Sans Pro"/>
                <a:cs typeface="Source Sans Pro"/>
                <a:sym typeface="Source Sans Pro"/>
              </a:rPr>
              <a:t>2-3. 핵심기능</a:t>
            </a:r>
            <a:endParaRPr b="1"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g1fdd9ba82ed_0_60"/>
          <p:cNvSpPr txBox="1"/>
          <p:nvPr/>
        </p:nvSpPr>
        <p:spPr>
          <a:xfrm>
            <a:off x="1971325" y="2491825"/>
            <a:ext cx="680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훈수기능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개인화(개인 DB를 통해 코디를 추천)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dd9ba82ed_3_42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0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30" y="2196975"/>
            <a:ext cx="2272800" cy="254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1" name="Google Shape;221;g1fdd9ba82e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567410"/>
            <a:ext cx="1242714" cy="131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fdd9ba82e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300" y="2292658"/>
            <a:ext cx="1106333" cy="11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fdd9ba82ed_3_42"/>
          <p:cNvSpPr/>
          <p:nvPr/>
        </p:nvSpPr>
        <p:spPr>
          <a:xfrm>
            <a:off x="2442389" y="3067806"/>
            <a:ext cx="936000" cy="692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fdd9ba82ed_3_42"/>
          <p:cNvSpPr/>
          <p:nvPr/>
        </p:nvSpPr>
        <p:spPr>
          <a:xfrm>
            <a:off x="5974867" y="3056975"/>
            <a:ext cx="936000" cy="692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g1fdd9ba82ed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489" y="2646667"/>
            <a:ext cx="1579060" cy="17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fdd9ba82ed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947" y="6111715"/>
            <a:ext cx="2560548" cy="28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fdd9ba82ed_3_42"/>
          <p:cNvSpPr/>
          <p:nvPr/>
        </p:nvSpPr>
        <p:spPr>
          <a:xfrm>
            <a:off x="2193724" y="7212064"/>
            <a:ext cx="936000" cy="692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fdd9ba82ed_3_42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 등록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9" name="Google Shape;229;g1fdd9ba82ed_3_42"/>
          <p:cNvSpPr txBox="1"/>
          <p:nvPr/>
        </p:nvSpPr>
        <p:spPr>
          <a:xfrm>
            <a:off x="3662425" y="50650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8E7CC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AI 배경 제거</a:t>
            </a:r>
            <a:endParaRPr b="1" sz="2500">
              <a:solidFill>
                <a:srgbClr val="8E7CC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0" name="Google Shape;230;g1fdd9ba82ed_3_42"/>
          <p:cNvSpPr txBox="1"/>
          <p:nvPr/>
        </p:nvSpPr>
        <p:spPr>
          <a:xfrm>
            <a:off x="4729225" y="9179800"/>
            <a:ext cx="157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5A5A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등록</a:t>
            </a:r>
            <a:endParaRPr b="1" sz="2500">
              <a:solidFill>
                <a:srgbClr val="EF5A5A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6" name="Google Shape;236;g1fdd9ba82e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97" y="1943416"/>
            <a:ext cx="2114675" cy="20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fdd9ba82ed_2_24"/>
          <p:cNvSpPr txBox="1"/>
          <p:nvPr/>
        </p:nvSpPr>
        <p:spPr>
          <a:xfrm>
            <a:off x="596950" y="1406175"/>
            <a:ext cx="211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훈수 등록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8" name="Google Shape;238;g1fdd9ba82ed_2_24"/>
          <p:cNvSpPr/>
          <p:nvPr/>
        </p:nvSpPr>
        <p:spPr>
          <a:xfrm>
            <a:off x="2239521" y="5090829"/>
            <a:ext cx="6775200" cy="419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1fdd9ba82e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4" y="6585113"/>
            <a:ext cx="1759428" cy="18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fdd9ba82ed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6" y="8135253"/>
            <a:ext cx="1186691" cy="11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fdd9ba82ed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14" y="5313021"/>
            <a:ext cx="1313706" cy="12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fdd9ba82ed_2_24"/>
          <p:cNvSpPr/>
          <p:nvPr/>
        </p:nvSpPr>
        <p:spPr>
          <a:xfrm>
            <a:off x="6384073" y="3457162"/>
            <a:ext cx="1313700" cy="2454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fdd9ba82ed_2_24"/>
          <p:cNvSpPr/>
          <p:nvPr/>
        </p:nvSpPr>
        <p:spPr>
          <a:xfrm rot="-600717">
            <a:off x="2952684" y="3571346"/>
            <a:ext cx="1758377" cy="4478323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fdd9ba82ed_2_24"/>
          <p:cNvSpPr/>
          <p:nvPr/>
        </p:nvSpPr>
        <p:spPr>
          <a:xfrm>
            <a:off x="6384073" y="3081781"/>
            <a:ext cx="2114700" cy="6025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fdd9ba82ed_2_24"/>
          <p:cNvSpPr txBox="1"/>
          <p:nvPr/>
        </p:nvSpPr>
        <p:spPr>
          <a:xfrm>
            <a:off x="-704725" y="3466825"/>
            <a:ext cx="40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DROP &amp; DROP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dd9ba82ed_3_9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g1fdd9ba82ed_3_9"/>
          <p:cNvSpPr/>
          <p:nvPr/>
        </p:nvSpPr>
        <p:spPr>
          <a:xfrm>
            <a:off x="189500" y="2296500"/>
            <a:ext cx="4264800" cy="2657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2E9"/>
              </a:highlight>
            </a:endParaRPr>
          </a:p>
        </p:txBody>
      </p:sp>
      <p:sp>
        <p:nvSpPr>
          <p:cNvPr id="252" name="Google Shape;252;g1fdd9ba82ed_3_9"/>
          <p:cNvSpPr txBox="1"/>
          <p:nvPr/>
        </p:nvSpPr>
        <p:spPr>
          <a:xfrm>
            <a:off x="350300" y="2570850"/>
            <a:ext cx="3943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내 옷장을 등록할 수 있다.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패션 아이템을 조합하여 코디를 보여줄 수 있다.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3" name="Google Shape;253;g1fdd9ba82ed_3_9"/>
          <p:cNvSpPr txBox="1"/>
          <p:nvPr/>
        </p:nvSpPr>
        <p:spPr>
          <a:xfrm>
            <a:off x="350300" y="186285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b="1" sz="23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4" name="Google Shape;254;g1fdd9ba82ed_3_9"/>
          <p:cNvSpPr/>
          <p:nvPr/>
        </p:nvSpPr>
        <p:spPr>
          <a:xfrm>
            <a:off x="217900" y="7725925"/>
            <a:ext cx="4264800" cy="2250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fdd9ba82ed_3_9"/>
          <p:cNvSpPr txBox="1"/>
          <p:nvPr/>
        </p:nvSpPr>
        <p:spPr>
          <a:xfrm>
            <a:off x="378700" y="8000275"/>
            <a:ext cx="3943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 공유하지만 옷장 기능이 없다.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 착샷을 찍어 보여준다.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6" name="Google Shape;256;g1fdd9ba82ed_3_9"/>
          <p:cNvSpPr txBox="1"/>
          <p:nvPr/>
        </p:nvSpPr>
        <p:spPr>
          <a:xfrm>
            <a:off x="378700" y="729227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b="1" sz="23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7" name="Google Shape;257;g1fdd9ba82ed_3_9"/>
          <p:cNvSpPr/>
          <p:nvPr/>
        </p:nvSpPr>
        <p:spPr>
          <a:xfrm>
            <a:off x="189500" y="5367725"/>
            <a:ext cx="4264800" cy="1853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fdd9ba82ed_3_9"/>
          <p:cNvSpPr txBox="1"/>
          <p:nvPr/>
        </p:nvSpPr>
        <p:spPr>
          <a:xfrm>
            <a:off x="350300" y="5723800"/>
            <a:ext cx="3943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아이템을 조합하여 코디를 추천해줄 수 없다.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9" name="Google Shape;259;g1fdd9ba82ed_3_9"/>
          <p:cNvSpPr txBox="1"/>
          <p:nvPr/>
        </p:nvSpPr>
        <p:spPr>
          <a:xfrm>
            <a:off x="350300" y="4939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b="1" sz="23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0" name="Google Shape;260;g1fdd9ba82ed_3_9"/>
          <p:cNvSpPr/>
          <p:nvPr/>
        </p:nvSpPr>
        <p:spPr>
          <a:xfrm>
            <a:off x="4657700" y="5130950"/>
            <a:ext cx="1188300" cy="921000"/>
          </a:xfrm>
          <a:prstGeom prst="rightArrow">
            <a:avLst>
              <a:gd fmla="val 57617" name="adj1"/>
              <a:gd fmla="val 50000" name="adj2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fdd9ba82ed_3_9"/>
          <p:cNvSpPr/>
          <p:nvPr/>
        </p:nvSpPr>
        <p:spPr>
          <a:xfrm>
            <a:off x="5806700" y="3428400"/>
            <a:ext cx="4264800" cy="4179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E7E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fdd9ba82ed_3_9"/>
          <p:cNvSpPr txBox="1"/>
          <p:nvPr/>
        </p:nvSpPr>
        <p:spPr>
          <a:xfrm>
            <a:off x="5789900" y="5117500"/>
            <a:ext cx="4264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 옷장을 기반</a:t>
            </a: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으로 다른 유저의 </a:t>
            </a:r>
            <a:r>
              <a:rPr b="1" lang="en-US" sz="250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 코치</a:t>
            </a:r>
            <a:r>
              <a:rPr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를 받을 수 있는 스타일 커뮤니티 앱!!</a:t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3" name="Google Shape;263;g1fdd9ba82ed_3_9"/>
          <p:cNvSpPr txBox="1"/>
          <p:nvPr/>
        </p:nvSpPr>
        <p:spPr>
          <a:xfrm>
            <a:off x="6786950" y="4185600"/>
            <a:ext cx="2336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00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osiopso</a:t>
            </a:r>
            <a:endParaRPr b="1" sz="4300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4" name="Google Shape;264;g1fdd9ba82ed_3_9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차별성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5"/>
          <p:cNvGrpSpPr/>
          <p:nvPr/>
        </p:nvGrpSpPr>
        <p:grpSpPr>
          <a:xfrm>
            <a:off x="1816350" y="1812332"/>
            <a:ext cx="6671688" cy="6662338"/>
            <a:chOff x="1800000" y="995844"/>
            <a:chExt cx="6671688" cy="6662338"/>
          </a:xfrm>
        </p:grpSpPr>
        <p:pic>
          <p:nvPicPr>
            <p:cNvPr id="270" name="Google Shape;270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0000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44156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2987" y="995844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0000" y="3237662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92987" y="3237662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0000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44156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92987" y="5479481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048831" y="3242338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5"/>
          <p:cNvSpPr txBox="1"/>
          <p:nvPr/>
        </p:nvSpPr>
        <p:spPr>
          <a:xfrm>
            <a:off x="4100474" y="3917282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3. 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1fdd9ba82ed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fdd9ba82ed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fdd9ba82ed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83434"/>
              </a:solidFill>
            </a:endParaRPr>
          </a:p>
        </p:txBody>
      </p:sp>
      <p:pic>
        <p:nvPicPr>
          <p:cNvPr id="293" name="Google Shape;293;g1fdd9ba82ed_1_2"/>
          <p:cNvPicPr preferRelativeResize="0"/>
          <p:nvPr/>
        </p:nvPicPr>
        <p:blipFill rotWithShape="1">
          <a:blip r:embed="rId5">
            <a:alphaModFix/>
          </a:blip>
          <a:srcRect b="0" l="21324" r="17344" t="25339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b="1" sz="2000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5" name="Google Shape;295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b="1" sz="2000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6" name="Google Shape;296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b="1" sz="2000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7" name="Google Shape;297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b="1" sz="2000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8" name="Google Shape;298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b="1" sz="2000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9" name="Google Shape;299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b="1" sz="2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b="1" sz="2000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b="1"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7D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00" u="none" cap="none" strike="noStrik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fdd9ba82ed_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61525" y="4500050"/>
            <a:ext cx="2275450" cy="21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dd9ba82ed_0_68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fdd9ba82e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fdd9ba82e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fdd9ba82ed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fdd9ba82ed_0_68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fdd9ba82ed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75" y="5308725"/>
            <a:ext cx="2941425" cy="46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fdd9ba82ed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902" y="628953"/>
            <a:ext cx="3006625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fdd9ba82ed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03" y="6258429"/>
            <a:ext cx="2594910" cy="37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fdd9ba82ed_0_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7125" y="4149220"/>
            <a:ext cx="2412825" cy="109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fdd9ba82ed_0_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564" y="1346401"/>
            <a:ext cx="1833516" cy="332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dd9ba82ed_0_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1487" y="3839796"/>
            <a:ext cx="2594925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dd9ba82ed_0_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5786" y="711501"/>
            <a:ext cx="2412818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fdd9ba82ed_0_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9950" y="6661447"/>
            <a:ext cx="2799848" cy="29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fdd9ba82ed_0_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24687" y="4301629"/>
            <a:ext cx="1868192" cy="1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dd9ba82ed_0_97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1fdd9ba82ed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75" y="5308725"/>
            <a:ext cx="2941425" cy="46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dd9ba82ed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902" y="628953"/>
            <a:ext cx="3006625" cy="3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dd9ba82ed_0_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03" y="6258429"/>
            <a:ext cx="2594910" cy="37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fdd9ba82ed_0_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7125" y="4149220"/>
            <a:ext cx="2412825" cy="109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fdd9ba82ed_0_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314" y="1325901"/>
            <a:ext cx="1833516" cy="332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fdd9ba82ed_0_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1487" y="3839796"/>
            <a:ext cx="2594925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fdd9ba82ed_0_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5786" y="711501"/>
            <a:ext cx="2412818" cy="26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fdd9ba82ed_0_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9950" y="6661447"/>
            <a:ext cx="2799848" cy="29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fdd9ba82ed_0_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24687" y="4301629"/>
            <a:ext cx="1868192" cy="1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383434"/>
                </a:solidFill>
              </a:rPr>
              <a:t>오시옵소</a:t>
            </a:r>
            <a:endParaRPr b="0" i="0" sz="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37" y="2380427"/>
            <a:ext cx="4223575" cy="780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fdd9ba82ed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3626" y="2380426"/>
            <a:ext cx="3900462" cy="78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“옷장을 앱속으로”</a:t>
            </a:r>
            <a:endParaRPr sz="260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771913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O-Si-Opsso</a:t>
            </a:r>
            <a:endParaRPr sz="6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dd9ba82ed_0_53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g1fdd9ba82ed_0_53"/>
          <p:cNvSpPr txBox="1"/>
          <p:nvPr/>
        </p:nvSpPr>
        <p:spPr>
          <a:xfrm>
            <a:off x="289525" y="1341600"/>
            <a:ext cx="397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Tech 아키텍쳐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94" name="Google Shape;194;g1fdd9ba82e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fdd9ba82ed_0_53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2E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dd9ba82ed_1_31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g1fdd9ba82ed_1_31"/>
          <p:cNvSpPr txBox="1"/>
          <p:nvPr/>
        </p:nvSpPr>
        <p:spPr>
          <a:xfrm>
            <a:off x="289525" y="1341600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 Coding"/>
                <a:ea typeface="Nanum Gothic Coding"/>
                <a:cs typeface="Nanum Gothic Coding"/>
                <a:sym typeface="Nanum Gothic Coding"/>
              </a:rPr>
              <a:t>ERD 다이어그램</a:t>
            </a:r>
            <a:endParaRPr b="1" sz="25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2023-01-25T14:53:32Z</dcterms:created>
  <dc:creator>officegen</dc:creator>
</cp:coreProperties>
</file>